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18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FAAB2D-A105-4B4F-A94A-44B06542B5C0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394142-52B9-434D-A8DA-4AEB716FCB4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Диана\Desktop\30397-1xxph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6140" y="524606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Подготовила презентацию</a:t>
            </a:r>
          </a:p>
          <a:p>
            <a:r>
              <a:rPr lang="ru-RU" dirty="0"/>
              <a:t>Кропотова Диана </a:t>
            </a:r>
            <a:br>
              <a:rPr lang="ru-RU" dirty="0"/>
            </a:br>
            <a:r>
              <a:rPr lang="ru-RU" dirty="0"/>
              <a:t>студентка КТЭК 2 курса</a:t>
            </a:r>
          </a:p>
          <a:p>
            <a:r>
              <a:rPr lang="ru-RU" dirty="0"/>
              <a:t>Группа 18.102 Бк</a:t>
            </a:r>
          </a:p>
        </p:txBody>
      </p:sp>
    </p:spTree>
    <p:extLst>
      <p:ext uri="{BB962C8B-B14F-4D97-AF65-F5344CB8AC3E}">
        <p14:creationId xmlns:p14="http://schemas.microsoft.com/office/powerpoint/2010/main" val="223510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7FF1F-886E-624D-8712-963956994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2D97241-DA36-FA45-91A7-A80BCB7C3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F3514F-EE44-814D-A2DF-72796E8FFECC}"/>
              </a:ext>
            </a:extLst>
          </p:cNvPr>
          <p:cNvSpPr txBox="1"/>
          <p:nvPr/>
        </p:nvSpPr>
        <p:spPr>
          <a:xfrm>
            <a:off x="0" y="-83279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prstClr val="black"/>
                </a:solidFill>
                <a:latin typeface="TimesNewRomanPSMT"/>
              </a:rPr>
              <a:t>Не все задумываются о том страшном времени. С годами из памяти стираются неприятные воспоминания и цена , которая была заплачена за победу, воспринимается не та масштабно и трагично, как это есть на самом деле. Остается только ощущение радости и гордости за наших героев и народ. Нельзя сказать , что это плохо , но ту боль которая причинила война нужно помнить.         </a:t>
            </a:r>
          </a:p>
          <a:p>
            <a:pPr algn="just"/>
            <a:r>
              <a:rPr lang="ru-RU" sz="1600" b="1" dirty="0">
                <a:solidFill>
                  <a:prstClr val="black"/>
                </a:solidFill>
                <a:latin typeface="TimesNewRomanPSMT"/>
              </a:rPr>
              <a:t>В сознании подростков Великая Отечественная война начинает переходить из ранга «события особой важности», в ранг «одного из значительных исторических событий, происшедших когда-либо в России». Чтобы это не стало обратимым , нужно активнее увлекать молодежь событиями тех лет. Мы должны всегда помнить о массовом героизме людей на фронтах, благодаря которому мы сегодня живем.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6082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иана\Desktop\Victory_19_507f5ee6b7a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22A604-345B-BD4F-BB37-E676070CA1A3}"/>
              </a:ext>
            </a:extLst>
          </p:cNvPr>
          <p:cNvSpPr txBox="1"/>
          <p:nvPr/>
        </p:nvSpPr>
        <p:spPr>
          <a:xfrm>
            <a:off x="639900" y="5215596"/>
            <a:ext cx="7793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i="1" dirty="0"/>
              <a:t>Спасибо за внимание!</a:t>
            </a:r>
          </a:p>
          <a:p>
            <a:pPr algn="ctr"/>
            <a:r>
              <a:rPr lang="ru-RU" sz="2500" b="1" i="1" dirty="0"/>
              <a:t>Будьте счастливы и здоровы!</a:t>
            </a:r>
          </a:p>
        </p:txBody>
      </p:sp>
    </p:spTree>
    <p:extLst>
      <p:ext uri="{BB962C8B-B14F-4D97-AF65-F5344CB8AC3E}">
        <p14:creationId xmlns:p14="http://schemas.microsoft.com/office/powerpoint/2010/main" val="32285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D46FE2-33AF-AB4F-8193-3C9747BE1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591D96-60DA-CD49-9F3C-104835608DD8}"/>
              </a:ext>
            </a:extLst>
          </p:cNvPr>
          <p:cNvSpPr txBox="1"/>
          <p:nvPr/>
        </p:nvSpPr>
        <p:spPr>
          <a:xfrm>
            <a:off x="0" y="2286624"/>
            <a:ext cx="907366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C7378A-4B46-DE4C-843C-895B0410868C}"/>
              </a:ext>
            </a:extLst>
          </p:cNvPr>
          <p:cNvSpPr txBox="1"/>
          <p:nvPr/>
        </p:nvSpPr>
        <p:spPr>
          <a:xfrm>
            <a:off x="-70340" y="-10081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своей работе я хотела бы рассказать о воспоминаниях того страшного времени, которое</a:t>
            </a:r>
          </a:p>
          <a:p>
            <a:pPr algn="just"/>
            <a:r>
              <a:rPr lang="ru-RU" dirty="0"/>
              <a:t>настигло наших предков.  Своей историей со мной поделились ветераны Великой </a:t>
            </a:r>
          </a:p>
          <a:p>
            <a:pPr algn="just"/>
            <a:r>
              <a:rPr lang="ru-RU" dirty="0"/>
              <a:t>Отечественной войны, проживающие в станице </a:t>
            </a:r>
            <a:r>
              <a:rPr lang="ru-RU" dirty="0" err="1"/>
              <a:t>Старовеличковской</a:t>
            </a:r>
            <a:r>
              <a:rPr lang="ru-RU" dirty="0"/>
              <a:t>, а также труженик тыла моя прабабушка.</a:t>
            </a:r>
          </a:p>
          <a:p>
            <a:pPr algn="just"/>
            <a:r>
              <a:rPr lang="ru-RU" sz="1700" b="1" dirty="0">
                <a:solidFill>
                  <a:schemeClr val="bg1"/>
                </a:solidFill>
              </a:rPr>
              <a:t>Почти в каждой семье есть свой солдат, который побывал на этой страшной войне. Об этом нельзя забывать! Я хочу, чтобы люди знали благодаря кому мы сейчас живём, благодаря кому у нас на столе есть булка хлеба, мы не голодны, мы здоровы, а самое главное- ветераны подарили нам жизнь, и мы должны благодарить их за это. </a:t>
            </a:r>
          </a:p>
        </p:txBody>
      </p:sp>
    </p:spTree>
    <p:extLst>
      <p:ext uri="{BB962C8B-B14F-4D97-AF65-F5344CB8AC3E}">
        <p14:creationId xmlns:p14="http://schemas.microsoft.com/office/powerpoint/2010/main" val="106975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81E1A-F5E5-1F4D-B605-CF3E844B1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662BBAA-76A7-6A40-9392-E88877288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4050"/>
            <a:ext cx="5298606" cy="6862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CF0F37-A18D-954F-9031-88A4C1C89913}"/>
              </a:ext>
            </a:extLst>
          </p:cNvPr>
          <p:cNvSpPr txBox="1"/>
          <p:nvPr/>
        </p:nvSpPr>
        <p:spPr>
          <a:xfrm>
            <a:off x="5268418" y="846138"/>
            <a:ext cx="38453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prstClr val="black"/>
                </a:solidFill>
                <a:latin typeface="TimesNewRomanPSMT"/>
              </a:rPr>
              <a:t>В июне 1941г.,  когда началась война Мария Митрофановна жила в Ростовской области, и в свои 16 лет уже работала в колхозе .В 1942 году её, вместе с другими колхозниками посадили в вагоны со скотом, чтобы избежать атаки немцев, и поезд тронулся в неизвестном направлении ( как им сказали в Польшу ). Но поезд прибыл в город Бендеры.          В течении месяца Мария Митрофановна училась ставить уколы, делать перевязки и ухаживать за больными. С 1943-1945г. она работала медсестрой в эвакуационном госпитале № 2113 при военной части №18753. Награды: Орден «Великой отечественной войны </a:t>
            </a:r>
            <a:r>
              <a:rPr lang="en-US" sz="1800" dirty="0">
                <a:solidFill>
                  <a:prstClr val="black"/>
                </a:solidFill>
                <a:latin typeface="TimesNewRomanPSMT"/>
              </a:rPr>
              <a:t>II 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степени», медаль Жукова.       </a:t>
            </a:r>
          </a:p>
          <a:p>
            <a:pPr algn="just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450E7-5FDA-A940-A5F5-4EA2BE624DD0}"/>
              </a:ext>
            </a:extLst>
          </p:cNvPr>
          <p:cNvSpPr txBox="1"/>
          <p:nvPr/>
        </p:nvSpPr>
        <p:spPr>
          <a:xfrm>
            <a:off x="5268418" y="344884"/>
            <a:ext cx="364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Ветеран ВОВ</a:t>
            </a:r>
          </a:p>
          <a:p>
            <a:pPr algn="l"/>
            <a:r>
              <a:rPr lang="ru-RU" b="1" dirty="0"/>
              <a:t>Супрун Мария Митрофановна.</a:t>
            </a:r>
          </a:p>
        </p:txBody>
      </p:sp>
    </p:spTree>
    <p:extLst>
      <p:ext uri="{BB962C8B-B14F-4D97-AF65-F5344CB8AC3E}">
        <p14:creationId xmlns:p14="http://schemas.microsoft.com/office/powerpoint/2010/main" val="129615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B8221B-968E-5A48-BFBE-D9AE961D8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C633251-F637-E940-AAF9-B7D0A2DAA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226394" cy="6856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E7D1F-510D-9849-BC5E-0E51FA6D6DFB}"/>
              </a:ext>
            </a:extLst>
          </p:cNvPr>
          <p:cNvSpPr txBox="1"/>
          <p:nvPr/>
        </p:nvSpPr>
        <p:spPr>
          <a:xfrm>
            <a:off x="4226393" y="0"/>
            <a:ext cx="4917607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/>
              <a:t>Воспоминания со слов Супрун Марии </a:t>
            </a:r>
            <a:r>
              <a:rPr lang="ru-RU" sz="1400" b="1" dirty="0" err="1"/>
              <a:t>Митрофановны</a:t>
            </a:r>
            <a:r>
              <a:rPr lang="ru-RU" sz="1400" b="1" dirty="0"/>
              <a:t>:</a:t>
            </a:r>
          </a:p>
          <a:p>
            <a:pPr algn="just"/>
            <a:r>
              <a:rPr lang="ru-RU" sz="1200" b="1" i="1" dirty="0">
                <a:solidFill>
                  <a:prstClr val="black"/>
                </a:solidFill>
                <a:latin typeface="TimesNewRomanPSMT"/>
              </a:rPr>
              <a:t>«Мне было 18 лет когда началась ВОВ. Призывалась я в Сталинграде 2 мая. Письма домой я не писала. Я находилась в госпитале с 1943-1945. 25 декабря 1945 года я вернулась домой. Письма я писала другим людям в госпитале , которые были без рук , я помогала им тем , что я писала их родственникам под диктовку. На войне мы пели песни такие как «Синий платочек» и все песни на военную тематику , а вообще нам было не до песен. 9 мая великий день , закончилась война. В 1944 году меня заставили собирать мертвых. За 2 дня я собрала 13 человек , и среди них оказался наш земляк. Их приводили в порядок и отправляли родственникам , либо хоронили. Я 4 года искала своего отца , по всем госпиталям бегала , и вот случилось мне повидаться с нашим земляком , мы долгое время общались , и пообещали друг другу на случай если кто-то из нас умрет , чтобы тот пришел к семье умершего. Он меня называл «дочкой». И вот через время , когда я шла с мужем расписываться , я встретила его по дороге , я прошла мимо его , потом он вслед мне крикнул: - «Дочка.»! Я обернулась и узнала его . Я была молоденькая , красивенькая. И вот я ему говорю:- «Батька , разреши мне сделать тебе подарок?» На что он ответил мне «Конечно» . Я со всех ног побежала к дядьке и спросила у него:- « Я встретила своего земляка, мы с ним давно знакомы , и вот настал день нашей встречи , могли бы вы мне подобрать какой-нибудь подарок?» Он мне сделал так: взял кусочек хлеба, намазал его маслом и посыпал изюмом. И вот когда я уже прибежала к нему, он был в палате , я подошла к нему, протянула ему подарок , а он и говорит :- « Нет дочка , пока ты этот кусок не разделишь на 13 частей , сколько нас человек в палате , я и куска не возьму.» Я думала как разделить , представить даже не могла. Совсем же помалу получится. И я взяла все таки это хлеб поделила на 13 кусков . Когда я начала раздавать всем , люди плакали , благодарили меня , руки целовали. И вот когда последний кусок я отдала нашему земляку , он сказал  :- « Вот теперь я приму твой подарок , теперь я знаю , что среди тех, кто здесь находится все равны , мы все одинаковые»</a:t>
            </a:r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71307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E3317-962A-B348-B177-2BE78C87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1D4C5CE-8280-894C-A486-A4E4458B2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43459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B011AF-67E8-E64E-9846-165AD697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590" y="0"/>
            <a:ext cx="470941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8462CE-4604-9A4F-B644-A4FEF08752A4}"/>
              </a:ext>
            </a:extLst>
          </p:cNvPr>
          <p:cNvSpPr txBox="1"/>
          <p:nvPr/>
        </p:nvSpPr>
        <p:spPr>
          <a:xfrm>
            <a:off x="-68703" y="6211669"/>
            <a:ext cx="481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800" b="1" u="sng" dirty="0">
                <a:solidFill>
                  <a:schemeClr val="bg1">
                    <a:lumMod val="10000"/>
                    <a:lumOff val="90000"/>
                  </a:schemeClr>
                </a:solidFill>
                <a:latin typeface="TimesNewRomanPSMT"/>
              </a:rPr>
              <a:t>Награды: Орден «Великой отечественной войны </a:t>
            </a:r>
            <a:r>
              <a:rPr lang="en-US" sz="1800" b="1" u="sng" dirty="0">
                <a:solidFill>
                  <a:schemeClr val="bg1">
                    <a:lumMod val="10000"/>
                    <a:lumOff val="90000"/>
                  </a:schemeClr>
                </a:solidFill>
                <a:latin typeface="TimesNewRomanPSMT"/>
              </a:rPr>
              <a:t>II </a:t>
            </a:r>
            <a:r>
              <a:rPr lang="ru-RU" sz="1800" b="1" u="sng" dirty="0">
                <a:solidFill>
                  <a:schemeClr val="bg1">
                    <a:lumMod val="10000"/>
                    <a:lumOff val="90000"/>
                  </a:schemeClr>
                </a:solidFill>
                <a:latin typeface="TimesNewRomanPSMT"/>
              </a:rPr>
              <a:t>степени», медаль Жукова.</a:t>
            </a:r>
            <a:endParaRPr lang="ru-RU" b="1" u="sng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0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48AF98-42B1-A844-9416-05FE180C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FFCA205-581C-3543-B8D6-568EE4EBE1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D297A-1387-9D40-B2B5-4BB8C91B9637}"/>
              </a:ext>
            </a:extLst>
          </p:cNvPr>
          <p:cNvSpPr txBox="1"/>
          <p:nvPr/>
        </p:nvSpPr>
        <p:spPr>
          <a:xfrm>
            <a:off x="1742397" y="5937031"/>
            <a:ext cx="565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latin typeface="TimesNewRomanPSMT"/>
              </a:rPr>
              <a:t>25.12.1945г. Мария Митрофановна приехала на Кубань, и по сей день проживает в  станице </a:t>
            </a:r>
            <a:r>
              <a:rPr lang="ru-RU" sz="1800" dirty="0" err="1">
                <a:latin typeface="TimesNewRomanPSMT"/>
              </a:rPr>
              <a:t>Старовеличковской</a:t>
            </a:r>
            <a:r>
              <a:rPr lang="ru-RU" sz="1800" dirty="0">
                <a:latin typeface="TimesNewRomanPSMT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77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A9AEC-137E-AB45-AF4C-7EE3D6AD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76CAE0C-D2A0-BC42-9D1A-52084F97C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231098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38B8A6-E706-9F4A-B080-3B75BB6D7499}"/>
              </a:ext>
            </a:extLst>
          </p:cNvPr>
          <p:cNvSpPr txBox="1"/>
          <p:nvPr/>
        </p:nvSpPr>
        <p:spPr>
          <a:xfrm>
            <a:off x="2310986" y="1028343"/>
            <a:ext cx="68330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prstClr val="black"/>
                </a:solidFill>
                <a:latin typeface="TimesNewRomanPSMT"/>
              </a:rPr>
              <a:t>Василий Семенович </a:t>
            </a:r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Гузик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 родился 25 апреля 1926 года. Проживает в ст. </a:t>
            </a:r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Старовеличковской.В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 годы Великой Отечественной войны воевал в звании сержанта, командир орудия (танкист), 1-й Прибалтийский фронт, 1169 стрелковый полк.В апреле 1943 года после освобождения ст. </a:t>
            </a:r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Старовеличковской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 Василия Семеновича призвали в армию. Попал он на 1-й Прибалтийский фронт, в пехоту.Участвовал в освобождении Белоруссии, Латвии, Литвы, Эстонии. Получил ранение под городом </a:t>
            </a:r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Шулай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. Лежал в госпитале в Нижнем Тагиле.Там же поступил в танковое училище. После окончания был назначен командиром орудия танка Т-34.С октября 1943 года по октябрь 1944 года воевал в Литве. Получил звание сержанта.В апреле 1945 года сформированные танковые дивизии двигались на Запад, в пути стало известно об окончании войны.Награжден Орденом Отечественной войны 2 степени, двумя медалями «За отвагу», медалью «За Победу над Германией в Великой Отечественной войне </a:t>
            </a:r>
            <a:r>
              <a:rPr lang="ru-RU" sz="1800" dirty="0" err="1">
                <a:solidFill>
                  <a:prstClr val="black"/>
                </a:solidFill>
                <a:latin typeface="TimesNewRomanPSMT"/>
              </a:rPr>
              <a:t>1941-1945гг</a:t>
            </a:r>
            <a:r>
              <a:rPr lang="ru-RU" sz="1800" dirty="0">
                <a:solidFill>
                  <a:prstClr val="black"/>
                </a:solidFill>
                <a:latin typeface="TimesNewRomanPSMT"/>
              </a:rPr>
              <a:t>.», «Знаком Почета», юбилейными медалями.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93762-43B3-F142-8109-EBBD50E46426}"/>
              </a:ext>
            </a:extLst>
          </p:cNvPr>
          <p:cNvSpPr txBox="1"/>
          <p:nvPr/>
        </p:nvSpPr>
        <p:spPr>
          <a:xfrm>
            <a:off x="2310985" y="398581"/>
            <a:ext cx="62563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500" b="1" dirty="0"/>
              <a:t>Ветеран ВОВ </a:t>
            </a:r>
            <a:r>
              <a:rPr lang="ru-RU" sz="2500" b="1" dirty="0" err="1"/>
              <a:t>Гузик</a:t>
            </a:r>
            <a:r>
              <a:rPr lang="ru-RU" sz="2500" b="1" dirty="0"/>
              <a:t> Василий Семёнович.</a:t>
            </a:r>
          </a:p>
        </p:txBody>
      </p:sp>
    </p:spTree>
    <p:extLst>
      <p:ext uri="{BB962C8B-B14F-4D97-AF65-F5344CB8AC3E}">
        <p14:creationId xmlns:p14="http://schemas.microsoft.com/office/powerpoint/2010/main" val="1017155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53976-5984-624C-A626-F6143DCE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FCCA94B-7E7A-774B-ADC3-8D57FA2D6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5485984" cy="5440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2C67DA-901C-A248-AD55-10AF6846AB5D}"/>
              </a:ext>
            </a:extLst>
          </p:cNvPr>
          <p:cNvSpPr txBox="1"/>
          <p:nvPr/>
        </p:nvSpPr>
        <p:spPr>
          <a:xfrm>
            <a:off x="0" y="-17878"/>
            <a:ext cx="635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dirty="0"/>
              <a:t>Воспоминания со слов </a:t>
            </a:r>
            <a:r>
              <a:rPr lang="ru-RU" sz="2000" b="1" dirty="0" err="1"/>
              <a:t>Гузика</a:t>
            </a:r>
            <a:r>
              <a:rPr lang="ru-RU" sz="2000" b="1" dirty="0"/>
              <a:t> Василия Семёновича: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805FAF-7BBD-E843-B209-197CBDD17A86}"/>
              </a:ext>
            </a:extLst>
          </p:cNvPr>
          <p:cNvSpPr txBox="1"/>
          <p:nvPr/>
        </p:nvSpPr>
        <p:spPr>
          <a:xfrm>
            <a:off x="0" y="27463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i="1" dirty="0">
                <a:solidFill>
                  <a:prstClr val="black"/>
                </a:solidFill>
                <a:latin typeface="TimesNewRomanPSMT"/>
              </a:rPr>
              <a:t>«Когда началась война мне было 14 лет , а в 1943 году я ушел на фронт. Работал я до войны на тракторе , подростком совсем. Был я прицепщиком. Призывался я в станице Калининской. Первый мой бой был в Белоруссии. Письма писали очень редко , отец был на фронте , мать умерла когда мне было 13 лет , дома была только сестра. </a:t>
            </a:r>
            <a:endParaRPr lang="ru-RU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0D1450-2688-B645-A854-C1919279FD46}"/>
              </a:ext>
            </a:extLst>
          </p:cNvPr>
          <p:cNvSpPr txBox="1"/>
          <p:nvPr/>
        </p:nvSpPr>
        <p:spPr>
          <a:xfrm>
            <a:off x="5485984" y="1417638"/>
            <a:ext cx="36580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700" b="1" i="1" dirty="0">
                <a:solidFill>
                  <a:prstClr val="black"/>
                </a:solidFill>
                <a:latin typeface="TimesNewRomanPSMT"/>
              </a:rPr>
              <a:t>Радио на фронте не было. Держали связь с военными частями через рацию. Победу встретили на Украине , попал туда я после ранения. Сначала служил в пехоте, затем отправили в Нижний Тагил, затем получил звание сержанта. Был танкистом. С танками мы поехали на Украину. Приехали и объявили нам , что война закончилась , победу одержали РУССКИЕ. Молодежи хотел бы пожелать любить отечество , тот край где мы живем , ведь это же замечательно, быть патриотом , прислушиваться к старшим и не поддаваться никаким провокациям о России. Помните , РОССИЯ ЛУЧШАЯ СТРАНА.»</a:t>
            </a:r>
            <a:endParaRPr lang="ru-RU" sz="1700" b="1" i="1" dirty="0"/>
          </a:p>
        </p:txBody>
      </p:sp>
    </p:spTree>
    <p:extLst>
      <p:ext uri="{BB962C8B-B14F-4D97-AF65-F5344CB8AC3E}">
        <p14:creationId xmlns:p14="http://schemas.microsoft.com/office/powerpoint/2010/main" val="119841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F3D486-C524-484E-A158-3E932EE1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827A0C-906F-804D-AB4D-7E4851F12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43393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9B19D2-F232-B44B-9395-B06835461449}"/>
              </a:ext>
            </a:extLst>
          </p:cNvPr>
          <p:cNvSpPr txBox="1"/>
          <p:nvPr/>
        </p:nvSpPr>
        <p:spPr>
          <a:xfrm>
            <a:off x="5433934" y="-83279"/>
            <a:ext cx="37100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/>
              <a:t>Труженик тыла Назаренко Екатерина Николаевна.</a:t>
            </a:r>
          </a:p>
          <a:p>
            <a:pPr algn="just"/>
            <a:r>
              <a:rPr lang="ru-RU" sz="1700" b="1" i="1" dirty="0">
                <a:solidFill>
                  <a:prstClr val="black"/>
                </a:solidFill>
                <a:latin typeface="TimesNewRomanPSMT"/>
              </a:rPr>
              <a:t>«1925 года я родилась. Во время ВОВ мне было 16 лет. Это были молодые годы, но несмотря на это мы по окопам лазили. Это было страшно.  Работала я на Кирпичном завод. Делали кирпич , зарплату не давали. Очень кушать хотелось , но в доме не хватало хлеба. На фронте был мой брат Леня. Леня 1923 года рождения, во время ВОВ ему было 18 лет и вот тогда я брата увидела в последний раз. Мой брат должен был вернуться домой , но на Керченском проливе он погиб. В 1943 году я работала в госпитале (в нынешней 5 школе) . Писал письмо только брат. Про Керчь ничего не пишут , какой там  был страшный бой , по трупам ходили бедные мальчишки, вступить некуда было. Хочется пожелать молодежи быть приличными , учится хорошо , образование в жизни пригодится»</a:t>
            </a:r>
            <a:endParaRPr lang="ru-RU" sz="1700" b="1" i="1" dirty="0"/>
          </a:p>
          <a:p>
            <a:pPr algn="just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080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581</Words>
  <Application>Microsoft Office PowerPoint</Application>
  <PresentationFormat>Экран (4:3)</PresentationFormat>
  <Paragraphs>35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</dc:creator>
  <cp:lastModifiedBy>Диана Кропотова</cp:lastModifiedBy>
  <cp:revision>18</cp:revision>
  <dcterms:created xsi:type="dcterms:W3CDTF">2016-02-12T12:44:52Z</dcterms:created>
  <dcterms:modified xsi:type="dcterms:W3CDTF">2020-04-21T09:23:47Z</dcterms:modified>
</cp:coreProperties>
</file>